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</p:sldMasterIdLst>
  <p:notesMasterIdLst>
    <p:notesMasterId r:id="rId25"/>
  </p:notesMasterIdLst>
  <p:sldIdLst>
    <p:sldId id="256" r:id="rId3"/>
    <p:sldId id="278" r:id="rId4"/>
    <p:sldId id="279" r:id="rId5"/>
    <p:sldId id="259" r:id="rId6"/>
    <p:sldId id="260" r:id="rId7"/>
    <p:sldId id="261" r:id="rId8"/>
    <p:sldId id="262" r:id="rId9"/>
    <p:sldId id="273" r:id="rId10"/>
    <p:sldId id="263" r:id="rId11"/>
    <p:sldId id="264" r:id="rId12"/>
    <p:sldId id="265" r:id="rId13"/>
    <p:sldId id="266" r:id="rId14"/>
    <p:sldId id="268" r:id="rId15"/>
    <p:sldId id="269" r:id="rId16"/>
    <p:sldId id="272" r:id="rId17"/>
    <p:sldId id="270" r:id="rId18"/>
    <p:sldId id="274" r:id="rId19"/>
    <p:sldId id="275" r:id="rId20"/>
    <p:sldId id="276" r:id="rId21"/>
    <p:sldId id="277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4CC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93" autoAdjust="0"/>
  </p:normalViewPr>
  <p:slideViewPr>
    <p:cSldViewPr>
      <p:cViewPr>
        <p:scale>
          <a:sx n="89" d="100"/>
          <a:sy n="89" d="100"/>
        </p:scale>
        <p:origin x="-98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938FB-24E1-426B-AF31-8564925FDE65}" type="datetimeFigureOut">
              <a:rPr lang="en-US" smtClean="0"/>
              <a:pPr/>
              <a:t>6/11/2017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9EE3A-BE47-42D8-8102-E4D58C76BA7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9EE3A-BE47-42D8-8102-E4D58C76BA78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9144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শুভেচ্ছা</a:t>
            </a:r>
            <a:endParaRPr lang="en-GB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09800"/>
            <a:ext cx="4984818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97_264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18998"/>
            <a:ext cx="3705225" cy="3808971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1600200" y="5029200"/>
            <a:ext cx="5181600" cy="762000"/>
          </a:xfrm>
          <a:prstGeom prst="round1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50292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বৈদ্যুতিক বাতি</a:t>
            </a:r>
            <a:endParaRPr lang="en-GB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466" y="685800"/>
            <a:ext cx="5786652" cy="3657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90800" y="4724400"/>
            <a:ext cx="3733800" cy="91440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রেডিও</a:t>
            </a:r>
            <a:endParaRPr lang="en-GB" sz="4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56785"/>
            <a:ext cx="7101320" cy="381046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90800" y="4953000"/>
            <a:ext cx="35052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কম্পিউটার</a:t>
            </a:r>
            <a:endParaRPr lang="en-GB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616563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62000"/>
            <a:ext cx="6305550" cy="420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181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রেফ্রিজারেটর</a:t>
            </a:r>
            <a:endParaRPr lang="en-GB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all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96384"/>
            <a:ext cx="4191000" cy="37136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480060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রাইস কুকার</a:t>
            </a:r>
            <a:endParaRPr lang="en-GB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_1256023386_1437566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" y="685800"/>
            <a:ext cx="760095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525780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মাইক্রোওয়েভ ওভেন</a:t>
            </a:r>
            <a:endParaRPr lang="en-GB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_1.jpg"/>
          <p:cNvPicPr>
            <a:picLocks noChangeAspect="1"/>
          </p:cNvPicPr>
          <p:nvPr/>
        </p:nvPicPr>
        <p:blipFill>
          <a:blip r:embed="rId2"/>
          <a:srcRect l="6849" r="31507" b="19812"/>
          <a:stretch>
            <a:fillRect/>
          </a:stretch>
        </p:blipFill>
        <p:spPr>
          <a:xfrm>
            <a:off x="1676400" y="565573"/>
            <a:ext cx="5181600" cy="4260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4953000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টেলিভিশন</a:t>
            </a:r>
            <a:endParaRPr lang="en-GB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7800"/>
            <a:ext cx="6096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1816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গ্যাসের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চুলা</a:t>
            </a:r>
            <a:endParaRPr lang="en-GB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e-iphone-5s-gery_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-609600"/>
            <a:ext cx="60198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762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নীরব পাঠ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GB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পড়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3926206"/>
            <a:ext cx="2133600" cy="268539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Picture 3" descr="পড়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838200"/>
            <a:ext cx="6651320" cy="41148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9906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GB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6764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solidFill>
                  <a:srgbClr val="7E4CC0"/>
                </a:solidFill>
                <a:latin typeface="NikoshBAN" pitchFamily="2" charset="0"/>
                <a:cs typeface="NikoshBAN" pitchFamily="2" charset="0"/>
              </a:rPr>
              <a:t>সীমাআক্তার</a:t>
            </a:r>
            <a:endParaRPr lang="en-GB" sz="4800" dirty="0">
              <a:solidFill>
                <a:srgbClr val="7E4C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23622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সহকারি শিক্ষক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3528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ডুংরিয়া উত্তর সরকারি প্রাথমিক বিদ্যালয়</a:t>
            </a:r>
            <a:endParaRPr lang="en-GB" sz="40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42672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দক্ষিণ সুনামগঞ্জ,  </a:t>
            </a:r>
            <a:endParaRPr lang="en-GB" sz="5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990600"/>
            <a:ext cx="2667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1143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GB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209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/>
              <a:t>১) কোনটি রান্না ঘরের প্রযুক্তি ?</a:t>
            </a:r>
            <a:endParaRPr lang="en-GB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971800"/>
            <a:ext cx="662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/>
              <a:t>ক)ফুটবল খ)গ্যাসের চুলা গ)টেলিভিশন ঘ)ট্রাক্টর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3352801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NikoshBAN" pitchFamily="2" charset="0"/>
                <a:cs typeface="NikoshBAN" pitchFamily="2" charset="0"/>
              </a:rPr>
              <a:t>2)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নীচের কোনটি বিদ্যুৎতের সাহায্যে চলে ?</a:t>
            </a:r>
            <a:endParaRPr lang="en-GB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41148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/>
              <a:t>ক)টেলিভিশন খ)রেডিও গ)ক্রিকেট বল ঘ)তবলা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991600" y="37338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∙</a:t>
            </a:r>
            <a:endParaRPr lang="en-GB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5400" y="24384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∙</a:t>
            </a:r>
            <a:endParaRPr lang="en-GB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48006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/>
              <a:t>৩)বাসস্থানে ব্যবহৃত ৫টি প্রযুক্তির নাম লিখ?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334 0.03076 L -0.78334 0.030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167 0.01967 L -0.89167 0.019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600200" y="609600"/>
            <a:ext cx="4953000" cy="1828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905000" y="13716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solidFill>
                  <a:srgbClr val="FF0000"/>
                </a:solidFill>
              </a:rPr>
              <a:t>বাড়ির কাজ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28194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dirty="0" smtClean="0">
                <a:solidFill>
                  <a:srgbClr val="00B050"/>
                </a:solidFill>
              </a:rPr>
              <a:t>১)বাসস্থানে প্রযুক্তি কীভাবে আমাদের জীবনকে সুন্দর করছে?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286000" y="0"/>
            <a:ext cx="5029200" cy="22860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00400" y="8382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solidFill>
                  <a:srgbClr val="7030A0"/>
                </a:solidFill>
              </a:rPr>
              <a:t>ধন্যবাদ</a:t>
            </a:r>
            <a:endParaRPr lang="en-GB" sz="6000" dirty="0">
              <a:solidFill>
                <a:srgbClr val="7030A0"/>
              </a:solidFill>
            </a:endParaRPr>
          </a:p>
        </p:txBody>
      </p:sp>
      <p:pic>
        <p:nvPicPr>
          <p:cNvPr id="5" name="Picture 4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667000"/>
            <a:ext cx="2622137" cy="3275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295400"/>
            <a:ext cx="807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শ্রেণিঃচতুর্থ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IN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বিষয়ঃপ্রাথমিক</a:t>
            </a:r>
            <a:r>
              <a:rPr lang="bn-IN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bn-IN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</a:t>
            </a:r>
          </a:p>
          <a:p>
            <a:pPr algn="ctr"/>
            <a:r>
              <a:rPr lang="bn-IN" sz="2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অধ্যায়ঃ৯</a:t>
            </a:r>
            <a:endParaRPr lang="en-GB" sz="2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1242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পাঠ্যাংশঃআমরা বাড়িতে</a:t>
            </a:r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....নানা রকম ওভেন ইত্যাদি।</a:t>
            </a:r>
            <a:endParaRPr lang="bn-IN" sz="32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657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সময়ঃ৩৫ মিনিট</a:t>
            </a:r>
            <a:endParaRPr lang="en-GB" sz="36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43434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তারিখঃ১০-০৬-১৭খ্রীঃ</a:t>
            </a:r>
            <a:endParaRPr lang="en-GB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9400" y="1219200"/>
            <a:ext cx="4038600" cy="923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GB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971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10.1. .1 </a:t>
            </a:r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বাসস্থানে প্রযুক্তির ব্যবহার বর্ণনা করতে পারবে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GB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609600"/>
            <a:ext cx="7467600" cy="39624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981200" y="1371600"/>
            <a:ext cx="533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চল এখন আমরা একটি ভিডিও দেখি</a:t>
            </a:r>
            <a:endParaRPr lang="en-GB" sz="36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73450" y="3084513"/>
          <a:ext cx="2195513" cy="687387"/>
        </p:xfrm>
        <a:graphic>
          <a:graphicData uri="http://schemas.openxmlformats.org/presentationml/2006/ole">
            <p:oleObj spid="_x0000_s1026" name="Packager Shell Object" showAsIcon="1" r:id="rId4" imgW="219528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2743200" y="1219200"/>
            <a:ext cx="4724400" cy="1447800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124200" y="1600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IN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শিরোনাম</a:t>
            </a:r>
            <a:endParaRPr lang="en-GB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Bevel 4"/>
          <p:cNvSpPr/>
          <p:nvPr/>
        </p:nvSpPr>
        <p:spPr>
          <a:xfrm>
            <a:off x="2514600" y="2895600"/>
            <a:ext cx="5486400" cy="1371600"/>
          </a:xfrm>
          <a:prstGeom prst="bevel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আমাদের জীবনে প্রযুক্তি</a:t>
            </a:r>
            <a:endParaRPr lang="en-GB" sz="44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2286000" y="1600200"/>
            <a:ext cx="4495800" cy="2133600"/>
          </a:xfrm>
          <a:prstGeom prst="doubleWave">
            <a:avLst>
              <a:gd name="adj1" fmla="val 6250"/>
              <a:gd name="adj2" fmla="val 162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21336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উপস্থাপনা</a:t>
            </a:r>
            <a:endParaRPr lang="en-GB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25_642033_7353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1" y="762000"/>
            <a:ext cx="7755874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44196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ইস্ত্রি</a:t>
            </a:r>
            <a:endParaRPr lang="en-GB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483_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0"/>
            <a:ext cx="6857998" cy="4114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2578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বৈদ্যুতিক পাখা</a:t>
            </a:r>
            <a:endParaRPr lang="en-GB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Words>118</Words>
  <Application>Microsoft Office PowerPoint</Application>
  <PresentationFormat>On-screen Show (4:3)</PresentationFormat>
  <Paragraphs>41</Paragraphs>
  <Slides>22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Aspect</vt:lpstr>
      <vt:lpstr>Oriel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PTI Lab Comp_14</dc:creator>
  <cp:lastModifiedBy>PTI Lab Comp_14</cp:lastModifiedBy>
  <cp:revision>96</cp:revision>
  <dcterms:created xsi:type="dcterms:W3CDTF">2006-08-16T00:00:00Z</dcterms:created>
  <dcterms:modified xsi:type="dcterms:W3CDTF">2017-06-11T06:48:26Z</dcterms:modified>
</cp:coreProperties>
</file>